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erriweather"/>
      <p:regular r:id="rId15"/>
    </p:embeddedFon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  <p:embeddedFont>
      <p:font typeface="Merriweath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399705"/>
            <a:ext cx="7237214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Node.js의 다양한 활용 분야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541157"/>
            <a:ext cx="741640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Node.js는 서버 측 JavaScript 기반의 오픈 소스 런타임 환경으로, 웹 애플리케이션 개발부터 실시간 데이터 처리, 마이크로서비스 아키텍처 구축, 데이터 스트리밍 및 IoT 솔루션 개발까지 다양한 분야에서 활용되고 있습니다.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3798" y="5416510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418" y="5424130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078" y="5398056"/>
            <a:ext cx="1954411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작성자: 영빈 손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203847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웹 애플리케이션 개발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5921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실시간 상호작용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224457"/>
            <a:ext cx="38989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Node.js의 비동기 I/O 모델은 실시간 상호작용이 필요한 채팅 앱, 협업 도구, 게임 등 다양한 웹 애플리케이션 개발에 적합합니다.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5921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높은 확장성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224457"/>
            <a:ext cx="38989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Node.js는 비동기 이벤트 기반 구조로 인해 높은 확장성을 제공하여, 트래픽이 많은 웹사이트 및 애플리케이션 개발에 이상적입니다.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921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풍부한 생태계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224457"/>
            <a:ext cx="38989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Node.js는 거대한 오픈 소스 커뮤니티를 기반으로 하여, 개발 생산성 향상을 위한 다양한 프레임워크와 라이브러리를 제공합니다.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2010" y="661630"/>
            <a:ext cx="6014799" cy="751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실시간 데이터 처리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1187648" y="1774388"/>
            <a:ext cx="30480" cy="5794177"/>
          </a:xfrm>
          <a:prstGeom prst="roundRect">
            <a:avLst>
              <a:gd name="adj" fmla="val 331527"/>
            </a:avLst>
          </a:prstGeom>
          <a:solidFill>
            <a:srgbClr val="194A99"/>
          </a:solidFill>
          <a:ln/>
        </p:spPr>
      </p:sp>
      <p:sp>
        <p:nvSpPr>
          <p:cNvPr id="5" name="Shape 2"/>
          <p:cNvSpPr/>
          <p:nvPr/>
        </p:nvSpPr>
        <p:spPr>
          <a:xfrm>
            <a:off x="1443038" y="2300407"/>
            <a:ext cx="842010" cy="30480"/>
          </a:xfrm>
          <a:prstGeom prst="roundRect">
            <a:avLst>
              <a:gd name="adj" fmla="val 331527"/>
            </a:avLst>
          </a:prstGeom>
          <a:solidFill>
            <a:srgbClr val="194A99"/>
          </a:solidFill>
          <a:ln/>
        </p:spPr>
      </p:sp>
      <p:sp>
        <p:nvSpPr>
          <p:cNvPr id="6" name="Shape 3"/>
          <p:cNvSpPr/>
          <p:nvPr/>
        </p:nvSpPr>
        <p:spPr>
          <a:xfrm>
            <a:off x="932259" y="2045018"/>
            <a:ext cx="541258" cy="54125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23474" y="2135148"/>
            <a:ext cx="158829" cy="360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2526149" y="2014895"/>
            <a:ext cx="3007400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Streaming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2526149" y="2535079"/>
            <a:ext cx="5775841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Node.js의 비동기 I/O 모델은 대량의 실시간 데이터 스트림을 효율적으로 처리할 수 있습니다.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443038" y="4311968"/>
            <a:ext cx="842010" cy="30480"/>
          </a:xfrm>
          <a:prstGeom prst="roundRect">
            <a:avLst>
              <a:gd name="adj" fmla="val 331527"/>
            </a:avLst>
          </a:prstGeom>
          <a:solidFill>
            <a:srgbClr val="194A99"/>
          </a:solidFill>
          <a:ln/>
        </p:spPr>
      </p:sp>
      <p:sp>
        <p:nvSpPr>
          <p:cNvPr id="11" name="Shape 8"/>
          <p:cNvSpPr/>
          <p:nvPr/>
        </p:nvSpPr>
        <p:spPr>
          <a:xfrm>
            <a:off x="932259" y="4056578"/>
            <a:ext cx="541258" cy="54125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94899" y="4146709"/>
            <a:ext cx="215860" cy="360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2526149" y="4026456"/>
            <a:ext cx="3007400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Event-Driven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2526149" y="4546640"/>
            <a:ext cx="5775841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이벤트 기반 아키텍처를 통해 실시간 데이터 처리를 수행하며, 높은 처리 속도와 대응성을 제공합니다.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1443038" y="6323528"/>
            <a:ext cx="842010" cy="30480"/>
          </a:xfrm>
          <a:prstGeom prst="roundRect">
            <a:avLst>
              <a:gd name="adj" fmla="val 331527"/>
            </a:avLst>
          </a:prstGeom>
          <a:solidFill>
            <a:srgbClr val="194A99"/>
          </a:solidFill>
          <a:ln/>
        </p:spPr>
      </p:sp>
      <p:sp>
        <p:nvSpPr>
          <p:cNvPr id="16" name="Shape 13"/>
          <p:cNvSpPr/>
          <p:nvPr/>
        </p:nvSpPr>
        <p:spPr>
          <a:xfrm>
            <a:off x="932259" y="6068139"/>
            <a:ext cx="541258" cy="54125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01804" y="6158270"/>
            <a:ext cx="202168" cy="360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2526149" y="6038017"/>
            <a:ext cx="3007400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IoT 및 센서 데이터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2526149" y="6558201"/>
            <a:ext cx="5775841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실시간 데이터 처리 능력으로 IoT 기기와 센서로부터 들어오는 대량의 데이터를 신속하게 처리할 수 있습니다.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783788"/>
            <a:ext cx="6390203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마이크로서비스 아키텍처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1925241"/>
            <a:ext cx="3584853" cy="3031688"/>
          </a:xfrm>
          <a:prstGeom prst="roundRect">
            <a:avLst>
              <a:gd name="adj" fmla="val 342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5855" y="2187297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독립성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25855" y="2720816"/>
            <a:ext cx="3060740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마이크로서비스는 개별 서비스로 구성되어 독립적으로 운영되며, Node.js는 이러한 아키텍처에 최적화되어 있습니다.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1925241"/>
            <a:ext cx="3584853" cy="3031688"/>
          </a:xfrm>
          <a:prstGeom prst="roundRect">
            <a:avLst>
              <a:gd name="adj" fmla="val 342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57524" y="2187297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확장성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957524" y="2720816"/>
            <a:ext cx="30607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Node.js의 확장성은 마이크로서비스 아키텍처의 확장에 효과적으로 기여할 수 있습니다.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5203746"/>
            <a:ext cx="3584853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5855" y="5465802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효율성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25855" y="5999321"/>
            <a:ext cx="30607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Node.js의 비동기 처리 방식은 마이크로서비스 간 통신과 조율에 효율적입니다.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4695468" y="5203746"/>
            <a:ext cx="3584853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57524" y="5465802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생산성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4957524" y="5999321"/>
            <a:ext cx="30607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Node.js의 풍부한 오픈 소스 생태계는 마이크로서비스 개발 생산성을 높일 수 있습니다.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4120" y="635556"/>
            <a:ext cx="5770007" cy="721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5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데이터 스트리밍 및 IoT</a:t>
            </a:r>
            <a:endParaRPr lang="en-US" sz="4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120" y="1702832"/>
            <a:ext cx="576977" cy="5769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94120" y="2510552"/>
            <a:ext cx="2885003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IoT 센서 데이터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6294120" y="3009543"/>
            <a:ext cx="3591163" cy="1477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Node.js는 실시간 데이터 스트리밍을 통해 IoT 센서로부터 수집된 대량의 데이터를 효율적으로 처리할 수 있습니다.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1398" y="1702832"/>
            <a:ext cx="576977" cy="5769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31398" y="2510552"/>
            <a:ext cx="2885003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실시간 분석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10231398" y="3009543"/>
            <a:ext cx="3591282" cy="1107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Node.js의 비동기 처리 능력은 IoT 데이터의 실시간 분석과 대응에 최적화되어 있습니다.</a:t>
            </a:r>
            <a:endParaRPr lang="en-US" sz="18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4120" y="5179219"/>
            <a:ext cx="576977" cy="57697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94120" y="5986939"/>
            <a:ext cx="2885003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자동화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6294120" y="6485930"/>
            <a:ext cx="3591163" cy="1107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Node.js를 활용하여 IoT 시스템의 자동화와 원격 제어를 구현할 수 있습니다.</a:t>
            </a:r>
            <a:endParaRPr lang="en-US" sz="18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1398" y="5179219"/>
            <a:ext cx="576977" cy="57697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31398" y="5986939"/>
            <a:ext cx="2885003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클라우드 연동</a:t>
            </a:r>
            <a:endParaRPr lang="en-US" sz="2250" dirty="0"/>
          </a:p>
        </p:txBody>
      </p:sp>
      <p:sp>
        <p:nvSpPr>
          <p:cNvPr id="15" name="Text 8"/>
          <p:cNvSpPr/>
          <p:nvPr/>
        </p:nvSpPr>
        <p:spPr>
          <a:xfrm>
            <a:off x="10231398" y="6485930"/>
            <a:ext cx="3591282" cy="1107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Node.js는 클라우드 서비스와의 연동이 용이하여 IoT 솔루션의 확장성을 높일 수 있습니다.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4272" y="663416"/>
            <a:ext cx="6031111" cy="753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Node.js의 미래</a:t>
            </a:r>
            <a:endParaRPr lang="en-US" sz="4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272" y="1779151"/>
            <a:ext cx="1206222" cy="1929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12325" y="2020372"/>
            <a:ext cx="3015496" cy="376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지속적인 성장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2412325" y="2541984"/>
            <a:ext cx="5887403" cy="771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Node.js는 오픈 소스 커뮤니티의 지속적인 발전을 통해 더욱 강력한 기능과 성능을 제공할 것입니다.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72" y="3709035"/>
            <a:ext cx="1206222" cy="1929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12325" y="3950256"/>
            <a:ext cx="3015496" cy="376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기술 발전과 융합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2412325" y="4471868"/>
            <a:ext cx="5887403" cy="771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인공지능, 블록체인, 사물인터넷 등의 기술 발전과 융합되어 다양한 혁신적인 솔루션을 제공할 것입니다.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272" y="5638919"/>
            <a:ext cx="1206222" cy="1929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12325" y="5880140"/>
            <a:ext cx="3015496" cy="376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기업 채택 증가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2412325" y="6401753"/>
            <a:ext cx="5887403" cy="771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기업들이 Node.js의 장점을 인정하며 더 많은 기업에서 Node.js 도입이 확산될 것입니다.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877497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성능 향상 및 확장성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198" y="3018949"/>
            <a:ext cx="7416403" cy="3333036"/>
          </a:xfrm>
          <a:prstGeom prst="roundRect">
            <a:avLst>
              <a:gd name="adj" fmla="val 3110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438" y="3034189"/>
            <a:ext cx="7385090" cy="110085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3207" y="3189803"/>
            <a:ext cx="1963936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싱글 스레드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9078397" y="3189803"/>
            <a:ext cx="1960126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이벤트 기반 비동기 처리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1539776" y="3189803"/>
            <a:ext cx="1963936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높은 확장성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65438" y="4135041"/>
            <a:ext cx="7385090" cy="110085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613207" y="4290655"/>
            <a:ext cx="1963936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CPU 집약적 작업에 강점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9078397" y="4290655"/>
            <a:ext cx="1960126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I/O 병목 현상 해소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1539776" y="4290655"/>
            <a:ext cx="1963936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트래픽 증가에도 안정적 운영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6365438" y="5235892"/>
            <a:ext cx="7385090" cy="110085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613207" y="5391507"/>
            <a:ext cx="1963936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메모리 관리 자동화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9078397" y="5391507"/>
            <a:ext cx="1960126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실시간 데이터 처리 최적화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1539776" y="5391507"/>
            <a:ext cx="1963936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유연한 마이크로서비스 아키텍처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227653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결론 및 향후 전망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198" y="264675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46413" y="2739271"/>
            <a:ext cx="16287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7152323" y="2646759"/>
            <a:ext cx="278272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기술의 다각화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152323" y="3180278"/>
            <a:ext cx="2782729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Node.js는 웹 개발을 넘어 실시간 데이터 처리, IoT, 마이크로서비스 등 다양한 분야에서 활용되고 있습니다.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64675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48793" y="2739271"/>
            <a:ext cx="22145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10983992" y="2646759"/>
            <a:ext cx="278272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지속적인 발전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10983992" y="3180278"/>
            <a:ext cx="2782729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오픈 소스 커뮤니티의 지원과 기술 혁신으로 인해 Node.js는 앞으로도 지속적인 발전을 이어갈 것입니다.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198" y="5678805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24149" y="5771317"/>
            <a:ext cx="20740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7152323" y="567880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기업 채택 가속화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7152323" y="6212324"/>
            <a:ext cx="661427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Node.js의 장점이 널리 인정되면서 기업들의 도입이 더욱 가속화될 것으로 전망됩니다.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2024-11-04T09:40:56Z</dcterms:created>
  <dcterms:modified xsi:type="dcterms:W3CDTF">2024-11-04T09:40:56Z</dcterms:modified>
</cp:coreProperties>
</file>